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1187D-0283-4999-8976-3C39467F6F41}" type="datetimeFigureOut">
              <a:rPr lang="en-US" smtClean="0"/>
              <a:t>5/17/2011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14E7D-052A-436E-B2F2-D87B70D818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Genesis of an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Wingdings" pitchFamily="2" charset="2"/>
              <a:buChar char="Ø"/>
            </a:pPr>
            <a:r>
              <a:rPr lang="en-US" dirty="0" smtClean="0"/>
              <a:t>1860: Lenoir-</a:t>
            </a:r>
            <a:r>
              <a:rPr lang="en-US" dirty="0" err="1" smtClean="0"/>
              <a:t>motorn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1865: </a:t>
            </a:r>
            <a:r>
              <a:rPr lang="en-US" dirty="0" err="1" smtClean="0"/>
              <a:t>Hugon-motorn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1870: </a:t>
            </a:r>
            <a:r>
              <a:rPr lang="en-US" dirty="0" err="1" smtClean="0"/>
              <a:t>Bisschop-motorn</a:t>
            </a: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err="1" smtClean="0"/>
              <a:t>Utan</a:t>
            </a:r>
            <a:r>
              <a:rPr lang="en-US" dirty="0" smtClean="0"/>
              <a:t> </a:t>
            </a:r>
            <a:r>
              <a:rPr lang="en-US" dirty="0" err="1" smtClean="0"/>
              <a:t>kompression</a:t>
            </a:r>
            <a:r>
              <a:rPr lang="en-US" dirty="0" smtClean="0"/>
              <a:t>; </a:t>
            </a:r>
            <a:r>
              <a:rPr lang="en-US" dirty="0" err="1" smtClean="0"/>
              <a:t>Errani</a:t>
            </a:r>
            <a:r>
              <a:rPr lang="en-US" dirty="0" smtClean="0"/>
              <a:t>-Anders, Hock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 err="1" smtClean="0"/>
              <a:t>Kompression</a:t>
            </a:r>
            <a:r>
              <a:rPr lang="en-US" dirty="0" smtClean="0"/>
              <a:t>: Million, de </a:t>
            </a:r>
            <a:r>
              <a:rPr lang="en-US" dirty="0" err="1" smtClean="0"/>
              <a:t>Rochas</a:t>
            </a:r>
            <a:r>
              <a:rPr lang="en-US" dirty="0" smtClean="0"/>
              <a:t>, Schmidt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Lenoirmotorn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Första</a:t>
            </a:r>
            <a:r>
              <a:rPr lang="en-US" dirty="0" smtClean="0"/>
              <a:t> IC-</a:t>
            </a:r>
            <a:r>
              <a:rPr lang="en-US" dirty="0" err="1" smtClean="0"/>
              <a:t>motorn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produktion</a:t>
            </a:r>
            <a:endParaRPr lang="en-US" dirty="0" smtClean="0"/>
          </a:p>
          <a:p>
            <a:r>
              <a:rPr lang="en-US" dirty="0" err="1" smtClean="0"/>
              <a:t>Elektrisk</a:t>
            </a:r>
            <a:r>
              <a:rPr lang="en-US" dirty="0" smtClean="0"/>
              <a:t> </a:t>
            </a:r>
            <a:r>
              <a:rPr lang="en-US" dirty="0" err="1" smtClean="0"/>
              <a:t>tändning-flera</a:t>
            </a:r>
            <a:r>
              <a:rPr lang="en-US" dirty="0" smtClean="0"/>
              <a:t> </a:t>
            </a:r>
            <a:r>
              <a:rPr lang="en-US" dirty="0" err="1" smtClean="0"/>
              <a:t>varianter</a:t>
            </a:r>
            <a:endParaRPr lang="en-US" dirty="0" smtClean="0"/>
          </a:p>
          <a:p>
            <a:r>
              <a:rPr lang="en-US" dirty="0" err="1" smtClean="0"/>
              <a:t>Cykel</a:t>
            </a:r>
            <a:endParaRPr lang="en-US" dirty="0" smtClean="0"/>
          </a:p>
          <a:p>
            <a:pPr lvl="1"/>
            <a:r>
              <a:rPr lang="en-US" dirty="0" err="1" smtClean="0"/>
              <a:t>Luft</a:t>
            </a:r>
            <a:r>
              <a:rPr lang="en-US" dirty="0" smtClean="0"/>
              <a:t> </a:t>
            </a:r>
            <a:r>
              <a:rPr lang="en-US" dirty="0" err="1" smtClean="0"/>
              <a:t>sugs</a:t>
            </a:r>
            <a:r>
              <a:rPr lang="en-US" dirty="0" smtClean="0"/>
              <a:t> in </a:t>
            </a:r>
            <a:r>
              <a:rPr lang="en-US" dirty="0" err="1" smtClean="0"/>
              <a:t>innan</a:t>
            </a:r>
            <a:r>
              <a:rPr lang="en-US" dirty="0" smtClean="0"/>
              <a:t> gas (</a:t>
            </a:r>
            <a:r>
              <a:rPr lang="en-US" dirty="0" smtClean="0"/>
              <a:t>“Soft” combustion)</a:t>
            </a:r>
          </a:p>
          <a:p>
            <a:pPr lvl="1"/>
            <a:r>
              <a:rPr lang="en-US" dirty="0" err="1" smtClean="0"/>
              <a:t>Tid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mixning</a:t>
            </a:r>
            <a:endParaRPr lang="en-US" dirty="0" smtClean="0"/>
          </a:p>
          <a:p>
            <a:pPr lvl="1"/>
            <a:r>
              <a:rPr lang="en-US" dirty="0" err="1" smtClean="0"/>
              <a:t>Förbränning</a:t>
            </a:r>
            <a:r>
              <a:rPr lang="en-US" dirty="0" smtClean="0"/>
              <a:t> (</a:t>
            </a:r>
            <a:r>
              <a:rPr lang="en-US" dirty="0" err="1" smtClean="0"/>
              <a:t>tryck</a:t>
            </a:r>
            <a:r>
              <a:rPr lang="en-US" dirty="0" smtClean="0"/>
              <a:t> 0.75 bar -&gt; 4 bar )</a:t>
            </a:r>
          </a:p>
          <a:p>
            <a:pPr lvl="1"/>
            <a:r>
              <a:rPr lang="en-US" dirty="0" smtClean="0"/>
              <a:t>Expansion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Lenoirmotorn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Lenoir_p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219200"/>
            <a:ext cx="5257800" cy="5163277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Lenoirmotorn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Problem:</a:t>
            </a:r>
          </a:p>
          <a:p>
            <a:pPr lvl="1"/>
            <a:r>
              <a:rPr lang="en-US" dirty="0" err="1" smtClean="0"/>
              <a:t>Icke</a:t>
            </a:r>
            <a:r>
              <a:rPr lang="en-US" dirty="0" smtClean="0"/>
              <a:t> </a:t>
            </a:r>
            <a:r>
              <a:rPr lang="en-US" dirty="0" err="1" smtClean="0"/>
              <a:t>fullständig</a:t>
            </a:r>
            <a:r>
              <a:rPr lang="en-US" dirty="0" smtClean="0"/>
              <a:t> expansion, </a:t>
            </a:r>
            <a:r>
              <a:rPr lang="el-GR" dirty="0" smtClean="0"/>
              <a:t>η</a:t>
            </a:r>
            <a:r>
              <a:rPr lang="en-US" dirty="0" smtClean="0"/>
              <a:t>=4-5%</a:t>
            </a:r>
          </a:p>
          <a:p>
            <a:pPr lvl="1"/>
            <a:r>
              <a:rPr lang="en-US" dirty="0" smtClean="0"/>
              <a:t>80-90% </a:t>
            </a:r>
            <a:r>
              <a:rPr lang="en-US" dirty="0" err="1" smtClean="0"/>
              <a:t>värmeförluster</a:t>
            </a:r>
            <a:r>
              <a:rPr lang="en-US" dirty="0" smtClean="0"/>
              <a:t>, 53% till </a:t>
            </a:r>
            <a:r>
              <a:rPr lang="en-US" dirty="0" err="1" smtClean="0"/>
              <a:t>kylvattnet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Värmeproblem</a:t>
            </a:r>
            <a:r>
              <a:rPr lang="en-US" dirty="0" smtClean="0"/>
              <a:t>(3hp = 1.3 m</a:t>
            </a:r>
            <a:r>
              <a:rPr lang="en-US" baseline="30000" dirty="0" smtClean="0"/>
              <a:t>3 </a:t>
            </a:r>
            <a:r>
              <a:rPr lang="en-US" dirty="0" err="1" smtClean="0"/>
              <a:t>vatten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Rengöring</a:t>
            </a:r>
            <a:r>
              <a:rPr lang="en-US" dirty="0" smtClean="0"/>
              <a:t>, </a:t>
            </a:r>
            <a:r>
              <a:rPr lang="en-US" dirty="0" err="1" smtClean="0"/>
              <a:t>underhåll</a:t>
            </a:r>
            <a:r>
              <a:rPr lang="en-US" dirty="0" smtClean="0"/>
              <a:t>, </a:t>
            </a:r>
            <a:r>
              <a:rPr lang="en-US" dirty="0" err="1" smtClean="0"/>
              <a:t>hög</a:t>
            </a:r>
            <a:r>
              <a:rPr lang="en-US" dirty="0" smtClean="0"/>
              <a:t> </a:t>
            </a:r>
            <a:r>
              <a:rPr lang="en-US" dirty="0" err="1" smtClean="0"/>
              <a:t>förbrukning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Första</a:t>
            </a:r>
            <a:r>
              <a:rPr lang="en-US" dirty="0" smtClean="0"/>
              <a:t>” </a:t>
            </a:r>
            <a:r>
              <a:rPr lang="en-US" dirty="0" err="1" smtClean="0"/>
              <a:t>bilen</a:t>
            </a:r>
            <a:r>
              <a:rPr lang="en-US" dirty="0" smtClean="0"/>
              <a:t> (1863) – 3h runt Paris. </a:t>
            </a:r>
            <a:r>
              <a:rPr lang="en-US" dirty="0" err="1" smtClean="0"/>
              <a:t>Även</a:t>
            </a:r>
            <a:r>
              <a:rPr lang="en-US" dirty="0" smtClean="0"/>
              <a:t> </a:t>
            </a:r>
            <a:r>
              <a:rPr lang="en-US" dirty="0" err="1" smtClean="0"/>
              <a:t>båt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Hugonmotorn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Lenoir </a:t>
            </a:r>
            <a:r>
              <a:rPr lang="en-US" dirty="0" err="1" smtClean="0"/>
              <a:t>utan</a:t>
            </a:r>
            <a:r>
              <a:rPr lang="en-US" dirty="0" smtClean="0"/>
              <a:t> </a:t>
            </a:r>
            <a:r>
              <a:rPr lang="en-US" dirty="0" err="1" smtClean="0"/>
              <a:t>eltändning</a:t>
            </a:r>
            <a:r>
              <a:rPr lang="en-US" dirty="0" smtClean="0"/>
              <a:t>. </a:t>
            </a:r>
            <a:r>
              <a:rPr lang="en-US" dirty="0" err="1" smtClean="0"/>
              <a:t>Tidigare</a:t>
            </a:r>
            <a:r>
              <a:rPr lang="en-US" dirty="0" smtClean="0"/>
              <a:t> </a:t>
            </a:r>
            <a:r>
              <a:rPr lang="en-US" dirty="0" err="1" smtClean="0"/>
              <a:t>förbränning</a:t>
            </a:r>
            <a:r>
              <a:rPr lang="en-US" dirty="0" smtClean="0"/>
              <a:t>, </a:t>
            </a:r>
            <a:r>
              <a:rPr lang="en-US" dirty="0" err="1" smtClean="0"/>
              <a:t>bättre</a:t>
            </a:r>
            <a:r>
              <a:rPr lang="en-US" dirty="0" smtClean="0"/>
              <a:t> expansion</a:t>
            </a:r>
          </a:p>
          <a:p>
            <a:r>
              <a:rPr lang="en-US" dirty="0" err="1" smtClean="0"/>
              <a:t>Hugon</a:t>
            </a:r>
            <a:r>
              <a:rPr lang="en-US" dirty="0" smtClean="0"/>
              <a:t> </a:t>
            </a:r>
            <a:r>
              <a:rPr lang="en-US" dirty="0" err="1" smtClean="0"/>
              <a:t>ventil</a:t>
            </a:r>
            <a:r>
              <a:rPr lang="en-US" dirty="0" smtClean="0"/>
              <a:t> med “Barnett’s trapped-flame”</a:t>
            </a:r>
          </a:p>
          <a:p>
            <a:pPr lvl="1"/>
            <a:r>
              <a:rPr lang="en-US" dirty="0" err="1" smtClean="0"/>
              <a:t>Flamm-tändning</a:t>
            </a:r>
            <a:r>
              <a:rPr lang="en-US" dirty="0" smtClean="0"/>
              <a:t> </a:t>
            </a:r>
            <a:r>
              <a:rPr lang="en-US" dirty="0" err="1" smtClean="0"/>
              <a:t>framtiden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 20-25 </a:t>
            </a:r>
            <a:r>
              <a:rPr lang="en-US" dirty="0" err="1" smtClean="0"/>
              <a:t>år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Mixning</a:t>
            </a:r>
            <a:r>
              <a:rPr lang="en-US" dirty="0" smtClean="0"/>
              <a:t> </a:t>
            </a:r>
            <a:r>
              <a:rPr lang="en-US" dirty="0" err="1" smtClean="0"/>
              <a:t>utanför</a:t>
            </a:r>
            <a:r>
              <a:rPr lang="en-US" dirty="0" smtClean="0"/>
              <a:t> </a:t>
            </a:r>
            <a:r>
              <a:rPr lang="en-US" dirty="0" err="1" smtClean="0"/>
              <a:t>cylindern</a:t>
            </a:r>
            <a:endParaRPr lang="en-US" dirty="0" smtClean="0"/>
          </a:p>
          <a:p>
            <a:pPr lvl="1"/>
            <a:r>
              <a:rPr lang="en-US" dirty="0" smtClean="0"/>
              <a:t>20%-</a:t>
            </a:r>
            <a:r>
              <a:rPr lang="en-US" dirty="0" err="1" smtClean="0"/>
              <a:t>lägre</a:t>
            </a:r>
            <a:r>
              <a:rPr lang="en-US" dirty="0" smtClean="0"/>
              <a:t> </a:t>
            </a:r>
            <a:r>
              <a:rPr lang="en-US" dirty="0" err="1" smtClean="0"/>
              <a:t>förbrukning</a:t>
            </a:r>
            <a:r>
              <a:rPr lang="en-US" dirty="0" smtClean="0"/>
              <a:t> </a:t>
            </a:r>
            <a:r>
              <a:rPr lang="en-US" dirty="0" err="1" smtClean="0"/>
              <a:t>än</a:t>
            </a:r>
            <a:r>
              <a:rPr lang="en-US" dirty="0" smtClean="0"/>
              <a:t> Lenoir. “</a:t>
            </a:r>
            <a:r>
              <a:rPr lang="en-US" dirty="0" err="1" smtClean="0"/>
              <a:t>Stratifierad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Vatten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cylindern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att</a:t>
            </a:r>
            <a:r>
              <a:rPr lang="en-US" dirty="0" smtClean="0"/>
              <a:t> </a:t>
            </a:r>
            <a:r>
              <a:rPr lang="en-US" dirty="0" err="1" smtClean="0"/>
              <a:t>få</a:t>
            </a:r>
            <a:r>
              <a:rPr lang="en-US" dirty="0" smtClean="0"/>
              <a:t> </a:t>
            </a:r>
            <a:r>
              <a:rPr lang="en-US" dirty="0" err="1" smtClean="0"/>
              <a:t>ner</a:t>
            </a:r>
            <a:r>
              <a:rPr lang="en-US" dirty="0" smtClean="0"/>
              <a:t> </a:t>
            </a:r>
            <a:r>
              <a:rPr lang="en-US" dirty="0" err="1" smtClean="0"/>
              <a:t>temperaturen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Hugonmotorn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571" t="13714" r="52571" b="22857"/>
          <a:stretch>
            <a:fillRect/>
          </a:stretch>
        </p:blipFill>
        <p:spPr bwMode="auto">
          <a:xfrm>
            <a:off x="2353836" y="1600200"/>
            <a:ext cx="443632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Bisschopmotorn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Mest</a:t>
            </a:r>
            <a:r>
              <a:rPr lang="en-US" dirty="0" smtClean="0"/>
              <a:t> </a:t>
            </a:r>
            <a:r>
              <a:rPr lang="en-US" dirty="0" err="1" smtClean="0"/>
              <a:t>framgångsrika</a:t>
            </a:r>
            <a:r>
              <a:rPr lang="en-US" dirty="0" smtClean="0"/>
              <a:t> </a:t>
            </a:r>
            <a:r>
              <a:rPr lang="en-US" dirty="0" err="1" smtClean="0"/>
              <a:t>icke-komp.motorn</a:t>
            </a:r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 err="1" smtClean="0"/>
              <a:t>år</a:t>
            </a:r>
            <a:r>
              <a:rPr lang="en-US" dirty="0" smtClean="0"/>
              <a:t> </a:t>
            </a:r>
            <a:r>
              <a:rPr lang="en-US" u="sng" dirty="0" err="1" smtClean="0"/>
              <a:t>efter</a:t>
            </a:r>
            <a:r>
              <a:rPr lang="en-US" dirty="0" smtClean="0"/>
              <a:t> Otto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Langen</a:t>
            </a:r>
            <a:endParaRPr lang="en-US" dirty="0" smtClean="0"/>
          </a:p>
          <a:p>
            <a:r>
              <a:rPr lang="en-US" dirty="0" smtClean="0"/>
              <a:t>P≤0.33hp, </a:t>
            </a:r>
            <a:r>
              <a:rPr lang="en-US" dirty="0" err="1" smtClean="0"/>
              <a:t>billig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drift</a:t>
            </a:r>
          </a:p>
          <a:p>
            <a:r>
              <a:rPr lang="en-US" dirty="0" err="1" smtClean="0"/>
              <a:t>Kompakt</a:t>
            </a:r>
            <a:r>
              <a:rPr lang="en-US" dirty="0" smtClean="0"/>
              <a:t>, </a:t>
            </a:r>
            <a:r>
              <a:rPr lang="en-US" dirty="0" err="1" smtClean="0"/>
              <a:t>luftkyld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Pålitlig</a:t>
            </a:r>
            <a:r>
              <a:rPr lang="en-US" dirty="0" smtClean="0"/>
              <a:t> (47 </a:t>
            </a:r>
            <a:r>
              <a:rPr lang="en-US" dirty="0" err="1" smtClean="0"/>
              <a:t>dagar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Icke-kompressions</a:t>
            </a:r>
            <a:r>
              <a:rPr lang="en-US" dirty="0" smtClean="0"/>
              <a:t> </a:t>
            </a:r>
            <a:r>
              <a:rPr lang="en-US" dirty="0" err="1" smtClean="0"/>
              <a:t>bensinmotorer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Errani</a:t>
            </a:r>
            <a:r>
              <a:rPr lang="en-US" dirty="0" smtClean="0"/>
              <a:t>-Anders</a:t>
            </a:r>
          </a:p>
          <a:p>
            <a:pPr lvl="1"/>
            <a:r>
              <a:rPr lang="en-US" dirty="0" err="1" smtClean="0"/>
              <a:t>Flytande</a:t>
            </a:r>
            <a:r>
              <a:rPr lang="en-US" dirty="0" smtClean="0"/>
              <a:t> </a:t>
            </a:r>
            <a:r>
              <a:rPr lang="en-US" dirty="0" err="1" smtClean="0"/>
              <a:t>bränsle</a:t>
            </a:r>
            <a:r>
              <a:rPr lang="en-US" dirty="0" smtClean="0"/>
              <a:t>, </a:t>
            </a:r>
            <a:r>
              <a:rPr lang="en-US" dirty="0" err="1" smtClean="0"/>
              <a:t>blandning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cylindern</a:t>
            </a:r>
            <a:endParaRPr lang="en-US" dirty="0" smtClean="0"/>
          </a:p>
          <a:p>
            <a:pPr lvl="1"/>
            <a:r>
              <a:rPr lang="en-US" dirty="0" err="1" smtClean="0"/>
              <a:t>Elektrisk</a:t>
            </a:r>
            <a:r>
              <a:rPr lang="en-US" dirty="0" smtClean="0"/>
              <a:t> </a:t>
            </a:r>
            <a:r>
              <a:rPr lang="en-US" dirty="0" err="1" smtClean="0"/>
              <a:t>tändning</a:t>
            </a:r>
            <a:endParaRPr lang="en-US" dirty="0" smtClean="0"/>
          </a:p>
          <a:p>
            <a:pPr lvl="1"/>
            <a:r>
              <a:rPr lang="en-US" dirty="0" smtClean="0"/>
              <a:t>Lenoir/</a:t>
            </a:r>
            <a:r>
              <a:rPr lang="en-US" dirty="0" err="1" smtClean="0"/>
              <a:t>Hugon</a:t>
            </a:r>
            <a:r>
              <a:rPr lang="en-US" dirty="0" smtClean="0"/>
              <a:t> </a:t>
            </a:r>
            <a:r>
              <a:rPr lang="en-US" dirty="0" err="1" smtClean="0"/>
              <a:t>cykel</a:t>
            </a:r>
            <a:endParaRPr lang="en-US" dirty="0" smtClean="0"/>
          </a:p>
          <a:p>
            <a:r>
              <a:rPr lang="en-US" dirty="0" smtClean="0"/>
              <a:t>Hock</a:t>
            </a:r>
          </a:p>
          <a:p>
            <a:pPr lvl="1"/>
            <a:r>
              <a:rPr lang="en-US" dirty="0" err="1" smtClean="0"/>
              <a:t>Liknande</a:t>
            </a:r>
            <a:r>
              <a:rPr lang="en-US" dirty="0" smtClean="0"/>
              <a:t> </a:t>
            </a:r>
            <a:r>
              <a:rPr lang="en-US" dirty="0" err="1" smtClean="0"/>
              <a:t>Errani</a:t>
            </a:r>
            <a:r>
              <a:rPr lang="en-US" dirty="0" smtClean="0"/>
              <a:t>-Anders</a:t>
            </a:r>
          </a:p>
          <a:p>
            <a:pPr lvl="1"/>
            <a:r>
              <a:rPr lang="en-US" dirty="0" err="1" smtClean="0"/>
              <a:t>Bränsle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flytande</a:t>
            </a:r>
            <a:r>
              <a:rPr lang="en-US" dirty="0" smtClean="0"/>
              <a:t>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gasform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Eldkastare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Kompressionsmotorer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Million</a:t>
            </a:r>
          </a:p>
          <a:p>
            <a:pPr lvl="1"/>
            <a:r>
              <a:rPr lang="en-US" dirty="0" err="1" smtClean="0"/>
              <a:t>Kompressionsmotor</a:t>
            </a:r>
            <a:endParaRPr lang="en-US" dirty="0" smtClean="0"/>
          </a:p>
          <a:p>
            <a:pPr lvl="1"/>
            <a:r>
              <a:rPr lang="en-US" dirty="0" err="1" smtClean="0"/>
              <a:t>Homogen</a:t>
            </a:r>
            <a:r>
              <a:rPr lang="en-US" dirty="0" smtClean="0"/>
              <a:t> </a:t>
            </a:r>
            <a:r>
              <a:rPr lang="en-US" dirty="0" err="1" smtClean="0"/>
              <a:t>blandning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Rochas</a:t>
            </a:r>
            <a:endParaRPr lang="en-US" dirty="0" smtClean="0"/>
          </a:p>
          <a:p>
            <a:r>
              <a:rPr lang="en-US" dirty="0" smtClean="0"/>
              <a:t>Schmidt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211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Genesis of an Industry</vt:lpstr>
      <vt:lpstr>Lenoirmotorn</vt:lpstr>
      <vt:lpstr>Lenoirmotorn</vt:lpstr>
      <vt:lpstr>Lenoirmotorn</vt:lpstr>
      <vt:lpstr>Hugonmotorn</vt:lpstr>
      <vt:lpstr>Hugonmotorn</vt:lpstr>
      <vt:lpstr>Bisschopmotorn</vt:lpstr>
      <vt:lpstr>Icke-kompressions bensinmotorer</vt:lpstr>
      <vt:lpstr>Kompressionsmotorer</vt:lpstr>
    </vt:vector>
  </TitlesOfParts>
  <Company>Linköping University, ISY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Genesis of an Industry</dc:title>
  <dc:creator>marsi</dc:creator>
  <cp:lastModifiedBy>marsi</cp:lastModifiedBy>
  <cp:revision>15</cp:revision>
  <dcterms:created xsi:type="dcterms:W3CDTF">2011-05-17T14:19:51Z</dcterms:created>
  <dcterms:modified xsi:type="dcterms:W3CDTF">2011-05-18T07:28:37Z</dcterms:modified>
</cp:coreProperties>
</file>